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74" r:id="rId3"/>
    <p:sldId id="257" r:id="rId4"/>
    <p:sldId id="277" r:id="rId5"/>
    <p:sldId id="273" r:id="rId6"/>
    <p:sldId id="272" r:id="rId7"/>
    <p:sldId id="262" r:id="rId8"/>
    <p:sldId id="275" r:id="rId9"/>
    <p:sldId id="263" r:id="rId10"/>
    <p:sldId id="264" r:id="rId11"/>
    <p:sldId id="265" r:id="rId12"/>
    <p:sldId id="276" r:id="rId13"/>
    <p:sldId id="268" r:id="rId1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06AC3-7E99-4991-AECB-CEDCF846BDB4}" type="datetimeFigureOut">
              <a:rPr lang="en-IN" smtClean="0"/>
              <a:t>13-08-2026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2A93FD-0704-42B5-8254-D915B62414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1779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 u="heavy">
                <a:solidFill>
                  <a:srgbClr val="001F5F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 u="heavy">
                <a:solidFill>
                  <a:srgbClr val="001F5F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926080" cy="1006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 u="heavy">
                <a:solidFill>
                  <a:srgbClr val="001F5F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11653" y="10160"/>
            <a:ext cx="7568692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 u="heavy">
                <a:solidFill>
                  <a:srgbClr val="001F5F"/>
                </a:solidFill>
                <a:latin typeface="Palladio Uralic"/>
                <a:cs typeface="Palladio Ural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76044" y="1793240"/>
            <a:ext cx="8439911" cy="2220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image" Target="../media/image17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openxmlformats.org/officeDocument/2006/relationships/image" Target="../media/image24.png"/><Relationship Id="rId5" Type="http://schemas.openxmlformats.org/officeDocument/2006/relationships/image" Target="../media/image1.jpg"/><Relationship Id="rId10" Type="http://schemas.openxmlformats.org/officeDocument/2006/relationships/image" Target="../media/image23.jpg"/><Relationship Id="rId4" Type="http://schemas.openxmlformats.org/officeDocument/2006/relationships/image" Target="../media/image18.jpg"/><Relationship Id="rId9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3984752"/>
            <a:ext cx="7646034" cy="13485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700" b="1" spc="-20" dirty="0">
                <a:solidFill>
                  <a:srgbClr val="001F5F"/>
                </a:solidFill>
                <a:latin typeface="Carlito"/>
                <a:cs typeface="Carlito"/>
              </a:rPr>
              <a:t>MANUFACTURING </a:t>
            </a:r>
            <a:r>
              <a:rPr sz="2700" b="1" spc="-5" dirty="0">
                <a:solidFill>
                  <a:srgbClr val="001F5F"/>
                </a:solidFill>
                <a:latin typeface="Carlito"/>
                <a:cs typeface="Carlito"/>
              </a:rPr>
              <a:t>OF All </a:t>
            </a:r>
            <a:r>
              <a:rPr sz="2700" b="1" spc="-10" dirty="0">
                <a:solidFill>
                  <a:srgbClr val="001F5F"/>
                </a:solidFill>
                <a:latin typeface="Carlito"/>
                <a:cs typeface="Carlito"/>
              </a:rPr>
              <a:t>TYPES </a:t>
            </a:r>
            <a:r>
              <a:rPr sz="2700" b="1" spc="-5" dirty="0" smtClean="0">
                <a:solidFill>
                  <a:srgbClr val="001F5F"/>
                </a:solidFill>
                <a:latin typeface="Carlito"/>
                <a:cs typeface="Carlito"/>
              </a:rPr>
              <a:t>OF</a:t>
            </a:r>
            <a:r>
              <a:rPr lang="en-US" sz="2700" b="1" spc="-5" dirty="0" smtClean="0">
                <a:solidFill>
                  <a:srgbClr val="001F5F"/>
                </a:solidFill>
                <a:latin typeface="Carlito"/>
                <a:cs typeface="Carlito"/>
              </a:rPr>
              <a:t> HOUSE APPLIANCES PLASTIC MOLDS  /</a:t>
            </a:r>
            <a:r>
              <a:rPr sz="2700" b="1" spc="-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lang="en-US" sz="2700" b="1" spc="-5" dirty="0" smtClean="0">
                <a:solidFill>
                  <a:srgbClr val="001F5F"/>
                </a:solidFill>
                <a:latin typeface="Carlito"/>
                <a:cs typeface="Carlito"/>
              </a:rPr>
              <a:t>AUTOMOTIVE MOLDS</a:t>
            </a:r>
            <a:r>
              <a:rPr sz="2700" b="1" spc="-20" dirty="0" smtClean="0">
                <a:solidFill>
                  <a:srgbClr val="001F5F"/>
                </a:solidFill>
                <a:latin typeface="Carlito"/>
                <a:cs typeface="Carlito"/>
              </a:rPr>
              <a:t>, </a:t>
            </a:r>
            <a:r>
              <a:rPr sz="2700" b="1" dirty="0" smtClean="0">
                <a:solidFill>
                  <a:srgbClr val="001F5F"/>
                </a:solidFill>
                <a:latin typeface="Carlito"/>
                <a:cs typeface="Carlito"/>
              </a:rPr>
              <a:t>RUBBER</a:t>
            </a:r>
            <a:r>
              <a:rPr sz="2700" b="1" spc="-5" dirty="0" smtClean="0">
                <a:solidFill>
                  <a:srgbClr val="001F5F"/>
                </a:solidFill>
                <a:latin typeface="Carlito"/>
                <a:cs typeface="Carlito"/>
              </a:rPr>
              <a:t> </a:t>
            </a:r>
            <a:r>
              <a:rPr sz="2700" b="1" spc="-5" dirty="0">
                <a:solidFill>
                  <a:srgbClr val="001F5F"/>
                </a:solidFill>
                <a:latin typeface="Carlito"/>
                <a:cs typeface="Carlito"/>
              </a:rPr>
              <a:t>MOLDS</a:t>
            </a:r>
            <a:endParaRPr sz="2700" dirty="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687181" y="773684"/>
            <a:ext cx="3165475" cy="2236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0" dirty="0">
                <a:solidFill>
                  <a:srgbClr val="001F5F"/>
                </a:solidFill>
                <a:latin typeface="Arial"/>
                <a:cs typeface="Arial"/>
              </a:rPr>
              <a:t>AMS ENGINEERING</a:t>
            </a:r>
            <a:r>
              <a:rPr sz="1800" b="1"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SOLUTION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r>
              <a:rPr lang="en-IN" dirty="0"/>
              <a:t>C/O Landage </a:t>
            </a:r>
            <a:r>
              <a:rPr lang="en-IN" dirty="0" err="1"/>
              <a:t>Sagar</a:t>
            </a:r>
            <a:r>
              <a:rPr lang="en-IN" dirty="0"/>
              <a:t> </a:t>
            </a:r>
            <a:r>
              <a:rPr lang="en-IN" dirty="0" err="1"/>
              <a:t>Hiraman</a:t>
            </a:r>
            <a:r>
              <a:rPr lang="en-IN" dirty="0"/>
              <a:t>, S R No 95, Ground Floor, Near Intelligent</a:t>
            </a:r>
          </a:p>
          <a:p>
            <a:r>
              <a:rPr lang="en-IN" dirty="0"/>
              <a:t>Cadet School, Pune - Nashik Highway, Bhosari., PUNE, PUNE,</a:t>
            </a:r>
          </a:p>
          <a:p>
            <a:r>
              <a:rPr lang="en-IN" dirty="0"/>
              <a:t>MAHARASHTRA, 411039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87181" y="3517214"/>
            <a:ext cx="322834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Email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id:- 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E-mail </a:t>
            </a:r>
            <a:r>
              <a:rPr sz="1800" b="1" spc="-125" dirty="0">
                <a:latin typeface="Arial"/>
                <a:cs typeface="Arial"/>
              </a:rPr>
              <a:t>–  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ams.moldsolutions</a:t>
            </a:r>
            <a:r>
              <a:rPr sz="1800" b="1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@gmail.com  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Mobile:-</a:t>
            </a:r>
            <a:r>
              <a:rPr sz="18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9819806921</a:t>
            </a:r>
            <a:endParaRPr sz="1800" dirty="0">
              <a:latin typeface="Arial"/>
              <a:cs typeface="Arial"/>
            </a:endParaRPr>
          </a:p>
          <a:p>
            <a:pPr marL="12700" marR="600075">
              <a:lnSpc>
                <a:spcPct val="100000"/>
              </a:lnSpc>
            </a:pP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Contact 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person-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Mr.</a:t>
            </a:r>
            <a:r>
              <a:rPr sz="1800" b="1" spc="-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Sanjib 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Mohanty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7275957" cy="25038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3331" y="3067558"/>
            <a:ext cx="6472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u="sng" spc="-1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Mould </a:t>
            </a:r>
            <a:r>
              <a:rPr sz="3600" b="1" u="sng" spc="-1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Manufacturer </a:t>
            </a:r>
            <a:r>
              <a:rPr sz="3600" b="1" u="sng" spc="-1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&amp;</a:t>
            </a:r>
            <a:r>
              <a:rPr sz="3600" b="1" u="sng" spc="-5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3600" b="1" u="sng" spc="-19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Exporters</a:t>
            </a:r>
            <a:endParaRPr sz="3600" u="sng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926080" cy="1006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115314"/>
            <a:ext cx="3047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solidFill>
                  <a:srgbClr val="006FC0"/>
                </a:solidFill>
                <a:latin typeface="Arial"/>
                <a:cs typeface="Arial"/>
              </a:rPr>
              <a:t>Mould </a:t>
            </a:r>
            <a:r>
              <a:rPr sz="1800" b="1" spc="-75" dirty="0">
                <a:solidFill>
                  <a:srgbClr val="006FC0"/>
                </a:solidFill>
                <a:latin typeface="Arial"/>
                <a:cs typeface="Arial"/>
              </a:rPr>
              <a:t>Manufacturer 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&amp;</a:t>
            </a:r>
            <a:r>
              <a:rPr sz="1800" b="1" spc="-3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5" dirty="0">
                <a:solidFill>
                  <a:srgbClr val="006FC0"/>
                </a:solidFill>
                <a:latin typeface="Arial"/>
                <a:cs typeface="Arial"/>
              </a:rPr>
              <a:t>Exports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1515236"/>
            <a:ext cx="12192000" cy="5342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1102233"/>
            <a:ext cx="22371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u="none" spc="-80" dirty="0">
                <a:solidFill>
                  <a:srgbClr val="006FC0"/>
                </a:solidFill>
                <a:latin typeface="Arial"/>
                <a:cs typeface="Arial"/>
              </a:rPr>
              <a:t>Mould </a:t>
            </a:r>
            <a:r>
              <a:rPr sz="1800" u="none" spc="-75" dirty="0">
                <a:solidFill>
                  <a:srgbClr val="006FC0"/>
                </a:solidFill>
                <a:latin typeface="Arial"/>
                <a:cs typeface="Arial"/>
              </a:rPr>
              <a:t>Manufacturer</a:t>
            </a:r>
            <a:r>
              <a:rPr sz="1800" u="none" spc="-3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u="none" spc="-55" dirty="0">
                <a:solidFill>
                  <a:srgbClr val="006FC0"/>
                </a:solidFill>
                <a:latin typeface="Arial"/>
                <a:cs typeface="Arial"/>
              </a:rPr>
              <a:t>&amp;  </a:t>
            </a:r>
            <a:r>
              <a:rPr sz="1800" u="none" spc="-105" dirty="0">
                <a:solidFill>
                  <a:srgbClr val="006FC0"/>
                </a:solidFill>
                <a:latin typeface="Arial"/>
                <a:cs typeface="Arial"/>
              </a:rPr>
              <a:t>Exports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3172" y="1752612"/>
            <a:ext cx="12001658" cy="48839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75" y="1601788"/>
            <a:ext cx="707707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1601788"/>
            <a:ext cx="42640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257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91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20687" y="1247775"/>
            <a:ext cx="5904230" cy="5026025"/>
            <a:chOff x="420687" y="1247775"/>
            <a:chExt cx="5904230" cy="5026025"/>
          </a:xfrm>
        </p:grpSpPr>
        <p:sp>
          <p:nvSpPr>
            <p:cNvPr id="3" name="object 3"/>
            <p:cNvSpPr/>
            <p:nvPr/>
          </p:nvSpPr>
          <p:spPr>
            <a:xfrm>
              <a:off x="420687" y="1247775"/>
              <a:ext cx="5903849" cy="502602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03550" y="5478462"/>
              <a:ext cx="2543175" cy="58737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0" y="0"/>
            <a:ext cx="3238500" cy="111442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 txBox="1"/>
          <p:nvPr/>
        </p:nvSpPr>
        <p:spPr>
          <a:xfrm>
            <a:off x="8687181" y="773684"/>
            <a:ext cx="3165475" cy="2236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0" dirty="0">
                <a:solidFill>
                  <a:srgbClr val="001F5F"/>
                </a:solidFill>
                <a:latin typeface="Arial"/>
                <a:cs typeface="Arial"/>
              </a:rPr>
              <a:t>AMS ENGINEERING</a:t>
            </a:r>
            <a:r>
              <a:rPr sz="1800" b="1" spc="-2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SOLUTION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r>
              <a:rPr lang="en-IN" dirty="0"/>
              <a:t>C/O Landage </a:t>
            </a:r>
            <a:r>
              <a:rPr lang="en-IN" dirty="0" err="1"/>
              <a:t>Sagar</a:t>
            </a:r>
            <a:r>
              <a:rPr lang="en-IN" dirty="0"/>
              <a:t> </a:t>
            </a:r>
            <a:r>
              <a:rPr lang="en-IN" dirty="0" err="1"/>
              <a:t>Hiraman</a:t>
            </a:r>
            <a:r>
              <a:rPr lang="en-IN" dirty="0"/>
              <a:t>, S R No 95, Ground Floor, Near Intelligent</a:t>
            </a:r>
          </a:p>
          <a:p>
            <a:r>
              <a:rPr lang="en-IN" dirty="0"/>
              <a:t>Cadet School, Pune - Nashik Highway, Bhosari., PUNE, PUNE,</a:t>
            </a:r>
          </a:p>
          <a:p>
            <a:r>
              <a:rPr lang="en-IN" dirty="0"/>
              <a:t>MAHARASHTRA, 411039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8624316" y="3352800"/>
            <a:ext cx="322834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85" dirty="0">
                <a:solidFill>
                  <a:srgbClr val="001F5F"/>
                </a:solidFill>
                <a:latin typeface="Arial"/>
                <a:cs typeface="Arial"/>
              </a:rPr>
              <a:t>Email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id:- </a:t>
            </a:r>
            <a:r>
              <a:rPr sz="1800" b="1" spc="-75" dirty="0">
                <a:solidFill>
                  <a:srgbClr val="001F5F"/>
                </a:solidFill>
                <a:latin typeface="Arial"/>
                <a:cs typeface="Arial"/>
              </a:rPr>
              <a:t>E-mail </a:t>
            </a:r>
            <a:r>
              <a:rPr sz="1800" b="1" spc="-125" dirty="0">
                <a:latin typeface="Arial"/>
                <a:cs typeface="Arial"/>
              </a:rPr>
              <a:t>–  </a:t>
            </a:r>
            <a:r>
              <a:rPr sz="1800" b="1" spc="-95" dirty="0">
                <a:solidFill>
                  <a:srgbClr val="001F5F"/>
                </a:solidFill>
                <a:latin typeface="Arial"/>
                <a:cs typeface="Arial"/>
              </a:rPr>
              <a:t>ams.moldsolutions</a:t>
            </a:r>
            <a:r>
              <a:rPr sz="1800" b="1" spc="-1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70" dirty="0">
                <a:solidFill>
                  <a:srgbClr val="001F5F"/>
                </a:solidFill>
                <a:latin typeface="Arial"/>
                <a:cs typeface="Arial"/>
              </a:rPr>
              <a:t>@gmail.com  </a:t>
            </a:r>
            <a:r>
              <a:rPr sz="1800" b="1" spc="-65" dirty="0">
                <a:solidFill>
                  <a:srgbClr val="001F5F"/>
                </a:solidFill>
                <a:latin typeface="Arial"/>
                <a:cs typeface="Arial"/>
              </a:rPr>
              <a:t>Mobile:-</a:t>
            </a:r>
            <a:r>
              <a:rPr sz="1800" b="1" spc="-14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45" dirty="0">
                <a:solidFill>
                  <a:srgbClr val="001F5F"/>
                </a:solidFill>
                <a:latin typeface="Arial"/>
                <a:cs typeface="Arial"/>
              </a:rPr>
              <a:t>9819806921</a:t>
            </a:r>
            <a:endParaRPr sz="1800" dirty="0">
              <a:latin typeface="Arial"/>
              <a:cs typeface="Arial"/>
            </a:endParaRPr>
          </a:p>
          <a:p>
            <a:pPr marL="12700" marR="600075">
              <a:lnSpc>
                <a:spcPct val="100000"/>
              </a:lnSpc>
            </a:pP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Contact </a:t>
            </a:r>
            <a:r>
              <a:rPr sz="1800" b="1" spc="-105" dirty="0">
                <a:solidFill>
                  <a:srgbClr val="001F5F"/>
                </a:solidFill>
                <a:latin typeface="Arial"/>
                <a:cs typeface="Arial"/>
              </a:rPr>
              <a:t>person-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Mr.</a:t>
            </a:r>
            <a:r>
              <a:rPr sz="1800" b="1" spc="-25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b="1" spc="-90" dirty="0">
                <a:solidFill>
                  <a:srgbClr val="001F5F"/>
                </a:solidFill>
                <a:latin typeface="Arial"/>
                <a:cs typeface="Arial"/>
              </a:rPr>
              <a:t>Sanjib  </a:t>
            </a:r>
            <a:r>
              <a:rPr sz="1800" b="1" spc="-60" dirty="0">
                <a:solidFill>
                  <a:srgbClr val="001F5F"/>
                </a:solidFill>
                <a:latin typeface="Arial"/>
                <a:cs typeface="Arial"/>
              </a:rPr>
              <a:t>Mohanty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736418"/>
            <a:ext cx="5486400" cy="375938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4343400" y="152400"/>
            <a:ext cx="3048000" cy="5988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0" y="-6531"/>
            <a:ext cx="3276600" cy="45023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922"/>
            <a:ext cx="3429000" cy="44798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5400" y="4526506"/>
            <a:ext cx="3276600" cy="2181347"/>
          </a:xfrm>
          <a:prstGeom prst="rect">
            <a:avLst/>
          </a:prstGeom>
        </p:spPr>
      </p:pic>
      <p:pic>
        <p:nvPicPr>
          <p:cNvPr id="11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44703"/>
            <a:ext cx="3352800" cy="231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2884" y="4566312"/>
            <a:ext cx="5310116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552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2922" y="510542"/>
            <a:ext cx="7214234" cy="2082800"/>
          </a:xfrm>
          <a:prstGeom prst="rect">
            <a:avLst/>
          </a:prstGeom>
        </p:spPr>
        <p:txBody>
          <a:bodyPr vert="horz" wrap="square" lIns="0" tIns="259715" rIns="0" bIns="0" rtlCol="0">
            <a:spAutoFit/>
          </a:bodyPr>
          <a:lstStyle/>
          <a:p>
            <a:pPr marL="2328545">
              <a:lnSpc>
                <a:spcPct val="100000"/>
              </a:lnSpc>
              <a:spcBef>
                <a:spcPts val="2045"/>
              </a:spcBef>
            </a:pPr>
            <a:r>
              <a:rPr sz="4000" spc="-225" dirty="0">
                <a:latin typeface="Arial"/>
                <a:cs typeface="Arial"/>
              </a:rPr>
              <a:t>Vision</a:t>
            </a:r>
            <a:endParaRPr sz="4000" dirty="0">
              <a:latin typeface="Arial"/>
              <a:cs typeface="Arial"/>
            </a:endParaRPr>
          </a:p>
          <a:p>
            <a:pPr marL="12700" marR="5080">
              <a:lnSpc>
                <a:spcPts val="4490"/>
              </a:lnSpc>
              <a:spcBef>
                <a:spcPts val="570"/>
              </a:spcBef>
            </a:pPr>
            <a:r>
              <a:rPr u="none" spc="-229" dirty="0">
                <a:latin typeface="Arial"/>
                <a:cs typeface="Arial"/>
              </a:rPr>
              <a:t>To </a:t>
            </a:r>
            <a:r>
              <a:rPr u="none" spc="-170" dirty="0">
                <a:latin typeface="Arial"/>
                <a:cs typeface="Arial"/>
              </a:rPr>
              <a:t>become </a:t>
            </a:r>
            <a:r>
              <a:rPr u="none" spc="-125" dirty="0">
                <a:latin typeface="Arial"/>
                <a:cs typeface="Arial"/>
              </a:rPr>
              <a:t>preferred </a:t>
            </a:r>
            <a:r>
              <a:rPr u="none" spc="-195" dirty="0">
                <a:latin typeface="Arial"/>
                <a:cs typeface="Arial"/>
              </a:rPr>
              <a:t>service </a:t>
            </a:r>
            <a:r>
              <a:rPr u="none" spc="-145" dirty="0">
                <a:latin typeface="Arial"/>
                <a:cs typeface="Arial"/>
              </a:rPr>
              <a:t>provider </a:t>
            </a:r>
            <a:r>
              <a:rPr u="none" spc="-125" dirty="0">
                <a:latin typeface="Arial"/>
                <a:cs typeface="Arial"/>
              </a:rPr>
              <a:t>in</a:t>
            </a:r>
            <a:r>
              <a:rPr u="none" spc="-265" dirty="0">
                <a:latin typeface="Arial"/>
                <a:cs typeface="Arial"/>
              </a:rPr>
              <a:t> </a:t>
            </a:r>
            <a:r>
              <a:rPr u="none" spc="-105" dirty="0">
                <a:latin typeface="Arial"/>
                <a:cs typeface="Arial"/>
              </a:rPr>
              <a:t>tooling  </a:t>
            </a:r>
            <a:r>
              <a:rPr u="none" spc="-140" dirty="0">
                <a:latin typeface="Arial"/>
                <a:cs typeface="Arial"/>
              </a:rPr>
              <a:t>solutions</a:t>
            </a:r>
            <a:r>
              <a:rPr sz="4000" u="none" spc="-140" dirty="0">
                <a:latin typeface="Arial"/>
                <a:cs typeface="Arial"/>
              </a:rPr>
              <a:t>.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57676" y="2660395"/>
            <a:ext cx="6769734" cy="36336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92375">
              <a:lnSpc>
                <a:spcPct val="100000"/>
              </a:lnSpc>
              <a:spcBef>
                <a:spcPts val="95"/>
              </a:spcBef>
            </a:pPr>
            <a:r>
              <a:rPr sz="4000" b="1" u="heavy" spc="-26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Mission</a:t>
            </a:r>
            <a:endParaRPr sz="40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2830"/>
              </a:spcBef>
              <a:tabLst>
                <a:tab pos="2677795" algn="l"/>
              </a:tabLst>
            </a:pPr>
            <a:r>
              <a:rPr sz="2800" b="1" spc="-229" dirty="0">
                <a:solidFill>
                  <a:srgbClr val="001F5F"/>
                </a:solidFill>
                <a:latin typeface="Arial"/>
                <a:cs typeface="Arial"/>
              </a:rPr>
              <a:t>To </a:t>
            </a:r>
            <a:r>
              <a:rPr sz="2800" b="1" spc="-135" dirty="0">
                <a:solidFill>
                  <a:srgbClr val="001F5F"/>
                </a:solidFill>
                <a:latin typeface="Arial"/>
                <a:cs typeface="Arial"/>
              </a:rPr>
              <a:t>build </a:t>
            </a:r>
            <a:r>
              <a:rPr sz="2800" b="1" spc="-160" dirty="0">
                <a:solidFill>
                  <a:srgbClr val="001F5F"/>
                </a:solidFill>
                <a:latin typeface="Arial"/>
                <a:cs typeface="Arial"/>
              </a:rPr>
              <a:t>customer </a:t>
            </a:r>
            <a:r>
              <a:rPr sz="2800" b="1" spc="-165" dirty="0">
                <a:solidFill>
                  <a:srgbClr val="001F5F"/>
                </a:solidFill>
                <a:latin typeface="Arial"/>
                <a:cs typeface="Arial"/>
              </a:rPr>
              <a:t>confidence </a:t>
            </a:r>
            <a:r>
              <a:rPr sz="2800" b="1" spc="-90" dirty="0">
                <a:solidFill>
                  <a:srgbClr val="001F5F"/>
                </a:solidFill>
                <a:latin typeface="Arial"/>
                <a:cs typeface="Arial"/>
              </a:rPr>
              <a:t>&amp;  </a:t>
            </a:r>
            <a:r>
              <a:rPr sz="2800" b="1" spc="-145" dirty="0">
                <a:solidFill>
                  <a:srgbClr val="001F5F"/>
                </a:solidFill>
                <a:latin typeface="Arial"/>
                <a:cs typeface="Arial"/>
              </a:rPr>
              <a:t>competitiveness	</a:t>
            </a:r>
            <a:r>
              <a:rPr sz="2800" b="1" spc="-125" dirty="0">
                <a:solidFill>
                  <a:srgbClr val="001F5F"/>
                </a:solidFill>
                <a:latin typeface="Arial"/>
                <a:cs typeface="Arial"/>
              </a:rPr>
              <a:t>in </a:t>
            </a:r>
            <a:r>
              <a:rPr sz="2800" b="1" spc="-180" dirty="0">
                <a:solidFill>
                  <a:srgbClr val="001F5F"/>
                </a:solidFill>
                <a:latin typeface="Arial"/>
                <a:cs typeface="Arial"/>
              </a:rPr>
              <a:t>precision</a:t>
            </a:r>
            <a:r>
              <a:rPr sz="2800" b="1" spc="-3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30" dirty="0">
                <a:solidFill>
                  <a:srgbClr val="001F5F"/>
                </a:solidFill>
                <a:latin typeface="Arial"/>
                <a:cs typeface="Arial"/>
              </a:rPr>
              <a:t>manufacturing  mold </a:t>
            </a:r>
            <a:r>
              <a:rPr sz="2800" b="1" spc="-90" dirty="0">
                <a:solidFill>
                  <a:srgbClr val="001F5F"/>
                </a:solidFill>
                <a:latin typeface="Arial"/>
                <a:cs typeface="Arial"/>
              </a:rPr>
              <a:t>&amp;</a:t>
            </a:r>
            <a:r>
              <a:rPr sz="2800" b="1" spc="-28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85" dirty="0">
                <a:solidFill>
                  <a:srgbClr val="001F5F"/>
                </a:solidFill>
                <a:latin typeface="Arial"/>
                <a:cs typeface="Arial"/>
              </a:rPr>
              <a:t>dies</a:t>
            </a:r>
            <a:endParaRPr sz="2800" dirty="0">
              <a:latin typeface="Arial"/>
              <a:cs typeface="Arial"/>
            </a:endParaRPr>
          </a:p>
          <a:p>
            <a:pPr marL="2383790">
              <a:lnSpc>
                <a:spcPct val="100000"/>
              </a:lnSpc>
              <a:spcBef>
                <a:spcPts val="1390"/>
              </a:spcBef>
            </a:pPr>
            <a:r>
              <a:rPr sz="4000" b="1" u="heavy" spc="-22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Arial"/>
                <a:cs typeface="Arial"/>
              </a:rPr>
              <a:t>Values</a:t>
            </a:r>
            <a:endParaRPr sz="4000" dirty="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010"/>
              </a:spcBef>
            </a:pPr>
            <a:r>
              <a:rPr sz="2800" b="1" spc="-55" dirty="0">
                <a:solidFill>
                  <a:srgbClr val="001F5F"/>
                </a:solidFill>
                <a:latin typeface="Arial"/>
                <a:cs typeface="Arial"/>
              </a:rPr>
              <a:t>Integrity, </a:t>
            </a:r>
            <a:r>
              <a:rPr sz="2800" b="1" spc="-110" dirty="0">
                <a:solidFill>
                  <a:srgbClr val="001F5F"/>
                </a:solidFill>
                <a:latin typeface="Arial"/>
                <a:cs typeface="Arial"/>
              </a:rPr>
              <a:t>Reliable, </a:t>
            </a:r>
            <a:r>
              <a:rPr sz="2800" b="1" spc="-90" dirty="0">
                <a:solidFill>
                  <a:srgbClr val="001F5F"/>
                </a:solidFill>
                <a:latin typeface="Arial"/>
                <a:cs typeface="Arial"/>
              </a:rPr>
              <a:t>trust </a:t>
            </a:r>
            <a:r>
              <a:rPr sz="2800" b="1" spc="105" dirty="0">
                <a:solidFill>
                  <a:srgbClr val="001F5F"/>
                </a:solidFill>
                <a:latin typeface="Arial"/>
                <a:cs typeface="Arial"/>
              </a:rPr>
              <a:t>,</a:t>
            </a:r>
            <a:r>
              <a:rPr sz="2800" b="1" spc="-4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2800" b="1" spc="-145" dirty="0" smtClean="0">
                <a:solidFill>
                  <a:srgbClr val="001F5F"/>
                </a:solidFill>
                <a:latin typeface="Arial"/>
                <a:cs typeface="Arial"/>
              </a:rPr>
              <a:t>sincerity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3238500" cy="1114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86000" y="362585"/>
            <a:ext cx="9346947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488440">
              <a:lnSpc>
                <a:spcPct val="100000"/>
              </a:lnSpc>
              <a:spcBef>
                <a:spcPts val="95"/>
              </a:spcBef>
            </a:pPr>
            <a:r>
              <a:rPr lang="en-US" u="sng" spc="-5" dirty="0" smtClean="0"/>
              <a:t>MOULD EXPORT TO VARIOUS COUNTRY</a:t>
            </a:r>
            <a:endParaRPr u="sng"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914400" y="3200400"/>
            <a:ext cx="17341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5" dirty="0">
                <a:latin typeface="Arial"/>
                <a:cs typeface="Arial"/>
              </a:rPr>
              <a:t>Expertise</a:t>
            </a:r>
            <a:r>
              <a:rPr sz="2800" spc="-290" dirty="0">
                <a:latin typeface="Arial"/>
                <a:cs typeface="Arial"/>
              </a:rPr>
              <a:t> </a:t>
            </a:r>
            <a:r>
              <a:rPr sz="2800" spc="-30" dirty="0">
                <a:latin typeface="Arial"/>
                <a:cs typeface="Arial"/>
              </a:rPr>
              <a:t>in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0"/>
            <a:ext cx="3238500" cy="1114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78739" y="1102233"/>
            <a:ext cx="3047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solidFill>
                  <a:srgbClr val="006FC0"/>
                </a:solidFill>
                <a:latin typeface="Arial"/>
                <a:cs typeface="Arial"/>
              </a:rPr>
              <a:t>Mould </a:t>
            </a:r>
            <a:r>
              <a:rPr sz="1800" b="1" spc="-75" dirty="0">
                <a:solidFill>
                  <a:srgbClr val="006FC0"/>
                </a:solidFill>
                <a:latin typeface="Arial"/>
                <a:cs typeface="Arial"/>
              </a:rPr>
              <a:t>Manufacturer 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&amp;</a:t>
            </a:r>
            <a:r>
              <a:rPr sz="1800" b="1" spc="-3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5" dirty="0">
                <a:solidFill>
                  <a:srgbClr val="006FC0"/>
                </a:solidFill>
                <a:latin typeface="Arial"/>
                <a:cs typeface="Arial"/>
              </a:rPr>
              <a:t>Exports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845053" y="2216658"/>
            <a:ext cx="9346947" cy="44364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2800" b="1" i="0" u="heavy">
                <a:solidFill>
                  <a:srgbClr val="001F5F"/>
                </a:solidFill>
                <a:latin typeface="Palladio Uralic"/>
                <a:ea typeface="+mj-ea"/>
                <a:cs typeface="Palladio Uralic"/>
              </a:defRPr>
            </a:lvl1pPr>
          </a:lstStyle>
          <a:p>
            <a:pPr marL="1488440">
              <a:spcBef>
                <a:spcPts val="95"/>
              </a:spcBef>
            </a:pPr>
            <a:r>
              <a:rPr lang="en-US" u="none" kern="0" spc="-5" dirty="0" smtClean="0"/>
              <a:t>HOUSE APPLIANCES  MOULD</a:t>
            </a:r>
          </a:p>
          <a:p>
            <a:pPr marL="1488440">
              <a:spcBef>
                <a:spcPts val="95"/>
              </a:spcBef>
            </a:pPr>
            <a:endParaRPr lang="en-US" u="none" kern="0" spc="-5" dirty="0" smtClean="0"/>
          </a:p>
          <a:p>
            <a:pPr marL="1488440">
              <a:spcBef>
                <a:spcPts val="95"/>
              </a:spcBef>
            </a:pPr>
            <a:r>
              <a:rPr lang="en-US" u="none" kern="0" spc="-5" dirty="0" smtClean="0"/>
              <a:t>THIN WALL COMPONENTS</a:t>
            </a:r>
          </a:p>
          <a:p>
            <a:pPr marL="1488440">
              <a:spcBef>
                <a:spcPts val="95"/>
              </a:spcBef>
            </a:pPr>
            <a:endParaRPr lang="en-US" u="none" kern="0" spc="-5" dirty="0" smtClean="0"/>
          </a:p>
          <a:p>
            <a:pPr marL="1488440">
              <a:spcBef>
                <a:spcPts val="95"/>
              </a:spcBef>
            </a:pPr>
            <a:r>
              <a:rPr lang="en-US" u="none" kern="0" spc="-5" dirty="0" smtClean="0"/>
              <a:t>AUTOMOTIVE SECTORS </a:t>
            </a:r>
          </a:p>
          <a:p>
            <a:pPr marL="1488440">
              <a:spcBef>
                <a:spcPts val="95"/>
              </a:spcBef>
            </a:pPr>
            <a:endParaRPr lang="en-US" u="none" kern="0" spc="-5" dirty="0" smtClean="0"/>
          </a:p>
          <a:p>
            <a:pPr marL="1488440">
              <a:spcBef>
                <a:spcPts val="95"/>
              </a:spcBef>
            </a:pPr>
            <a:r>
              <a:rPr lang="en-US" u="none" kern="0" spc="-5" dirty="0" smtClean="0"/>
              <a:t>RUBBER INDUSTRIES </a:t>
            </a:r>
          </a:p>
          <a:p>
            <a:pPr marL="1488440">
              <a:spcBef>
                <a:spcPts val="95"/>
              </a:spcBef>
            </a:pPr>
            <a:endParaRPr lang="en-US" u="none" kern="0" spc="-5" dirty="0" smtClean="0"/>
          </a:p>
          <a:p>
            <a:pPr marL="1488440">
              <a:spcBef>
                <a:spcPts val="95"/>
              </a:spcBef>
            </a:pPr>
            <a:endParaRPr lang="en-US" u="none" kern="0" spc="-5" dirty="0"/>
          </a:p>
          <a:p>
            <a:pPr marL="1488440">
              <a:spcBef>
                <a:spcPts val="95"/>
              </a:spcBef>
            </a:pPr>
            <a:r>
              <a:rPr lang="en-US" u="none" kern="0" spc="-5" dirty="0" smtClean="0"/>
              <a:t> </a:t>
            </a:r>
            <a:endParaRPr lang="en-US" u="none" kern="0" spc="-5" dirty="0"/>
          </a:p>
        </p:txBody>
      </p:sp>
    </p:spTree>
    <p:extLst>
      <p:ext uri="{BB962C8B-B14F-4D97-AF65-F5344CB8AC3E}">
        <p14:creationId xmlns:p14="http://schemas.microsoft.com/office/powerpoint/2010/main" val="14439130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234950"/>
            <a:ext cx="1085850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3997325"/>
            <a:ext cx="385445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0713" y="3997325"/>
            <a:ext cx="3657600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75" y="3997325"/>
            <a:ext cx="3916363" cy="2640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257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1399" y="3990501"/>
            <a:ext cx="3962401" cy="257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110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925763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2881" y="1219200"/>
            <a:ext cx="9448800" cy="53424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5400" y="4267200"/>
            <a:ext cx="2971800" cy="229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91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49575" y="2286000"/>
            <a:ext cx="2379726" cy="15811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45642" y="1686560"/>
            <a:ext cx="15309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u="heavy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Designo</a:t>
            </a:r>
            <a:r>
              <a:rPr sz="2000" b="1" u="heavy" spc="-2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Mold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5137" y="2249551"/>
            <a:ext cx="2351024" cy="15826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387722" y="1776730"/>
            <a:ext cx="1591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u="heavy" spc="-5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Mimi</a:t>
            </a:r>
            <a:r>
              <a:rPr sz="2000" b="1" u="heavy" spc="-35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1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Ventures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29169" y="1843471"/>
            <a:ext cx="1849756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2000" b="1" u="heavy" spc="-240" dirty="0" smtClean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SPL(BCNL)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81800" y="4012211"/>
            <a:ext cx="225488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1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AMBER </a:t>
            </a:r>
            <a:r>
              <a:rPr sz="1600" u="sng" spc="-9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PRIME</a:t>
            </a:r>
            <a:r>
              <a:rPr sz="1600" b="1" u="sng" spc="-1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spc="-12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PLASTICS</a:t>
            </a:r>
            <a:endParaRPr sz="1600" u="sng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287636" y="311437"/>
            <a:ext cx="2504140" cy="15258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0"/>
            <a:ext cx="3238500" cy="1114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7798307" y="2342895"/>
            <a:ext cx="2906395" cy="1562735"/>
            <a:chOff x="7798307" y="2342895"/>
            <a:chExt cx="2906395" cy="1562735"/>
          </a:xfrm>
        </p:grpSpPr>
        <p:sp>
          <p:nvSpPr>
            <p:cNvPr id="12" name="object 12"/>
            <p:cNvSpPr/>
            <p:nvPr/>
          </p:nvSpPr>
          <p:spPr>
            <a:xfrm>
              <a:off x="7798307" y="2349626"/>
              <a:ext cx="1476375" cy="155575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87636" y="2342895"/>
              <a:ext cx="1416811" cy="153669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5536818" y="2139499"/>
            <a:ext cx="1771650" cy="16002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title"/>
          </p:nvPr>
        </p:nvSpPr>
        <p:spPr>
          <a:xfrm>
            <a:off x="4586096" y="830326"/>
            <a:ext cx="31222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30" dirty="0">
                <a:latin typeface="Arial"/>
                <a:cs typeface="Arial"/>
              </a:rPr>
              <a:t>Export</a:t>
            </a:r>
            <a:r>
              <a:rPr sz="3200" spc="-305" dirty="0">
                <a:latin typeface="Arial"/>
                <a:cs typeface="Arial"/>
              </a:rPr>
              <a:t> </a:t>
            </a:r>
            <a:r>
              <a:rPr sz="3200" spc="-204" dirty="0">
                <a:latin typeface="Arial"/>
                <a:cs typeface="Arial"/>
              </a:rPr>
              <a:t>customers</a:t>
            </a:r>
            <a:endParaRPr sz="3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944492" y="4415675"/>
            <a:ext cx="3240024" cy="22463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191860" y="4415676"/>
            <a:ext cx="1977394" cy="224637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4516" y="4428119"/>
            <a:ext cx="3007344" cy="2233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" name="object 4"/>
          <p:cNvGrpSpPr/>
          <p:nvPr/>
        </p:nvGrpSpPr>
        <p:grpSpPr>
          <a:xfrm>
            <a:off x="120728" y="4045585"/>
            <a:ext cx="3715892" cy="2598287"/>
            <a:chOff x="352691" y="1552143"/>
            <a:chExt cx="10915650" cy="4919980"/>
          </a:xfrm>
        </p:grpSpPr>
        <p:sp>
          <p:nvSpPr>
            <p:cNvPr id="21" name="object 5"/>
            <p:cNvSpPr/>
            <p:nvPr/>
          </p:nvSpPr>
          <p:spPr>
            <a:xfrm>
              <a:off x="352691" y="1714119"/>
              <a:ext cx="5590921" cy="475742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6"/>
            <p:cNvSpPr/>
            <p:nvPr/>
          </p:nvSpPr>
          <p:spPr>
            <a:xfrm>
              <a:off x="5967983" y="1552143"/>
              <a:ext cx="5299964" cy="488784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0" y="0"/>
            <a:ext cx="3238500" cy="111442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174" y="1276350"/>
            <a:ext cx="3291093" cy="25241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3177" y="851732"/>
            <a:ext cx="3185907" cy="276322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0503" y="235198"/>
            <a:ext cx="3606537" cy="288081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0" y="645027"/>
            <a:ext cx="2096502" cy="270777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800475"/>
            <a:ext cx="2933700" cy="25908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7440" y="3975028"/>
            <a:ext cx="3635210" cy="2325977"/>
          </a:xfrm>
          <a:prstGeom prst="rect">
            <a:avLst/>
          </a:prstGeom>
        </p:spPr>
      </p:pic>
      <p:pic>
        <p:nvPicPr>
          <p:cNvPr id="27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464" y="5057408"/>
            <a:ext cx="2501196" cy="14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7327" y="3413449"/>
            <a:ext cx="2502200" cy="1627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8153" y="4791387"/>
            <a:ext cx="2624349" cy="174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9527" y="3397097"/>
            <a:ext cx="2617794" cy="1395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3419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02282"/>
            <a:ext cx="12135880" cy="53557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2926080" cy="10068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010792"/>
            <a:ext cx="3047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80" dirty="0">
                <a:solidFill>
                  <a:srgbClr val="006FC0"/>
                </a:solidFill>
                <a:latin typeface="Arial"/>
                <a:cs typeface="Arial"/>
              </a:rPr>
              <a:t>Mould </a:t>
            </a:r>
            <a:r>
              <a:rPr sz="1800" b="1" spc="-75" dirty="0">
                <a:solidFill>
                  <a:srgbClr val="006FC0"/>
                </a:solidFill>
                <a:latin typeface="Arial"/>
                <a:cs typeface="Arial"/>
              </a:rPr>
              <a:t>Manufacturer 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&amp;</a:t>
            </a:r>
            <a:r>
              <a:rPr sz="1800" b="1" spc="-3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5" dirty="0">
                <a:solidFill>
                  <a:srgbClr val="006FC0"/>
                </a:solidFill>
                <a:latin typeface="Arial"/>
                <a:cs typeface="Arial"/>
              </a:rPr>
              <a:t>Exports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185</Words>
  <Application>Microsoft Office PowerPoint</Application>
  <PresentationFormat>Widescreen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Carlito</vt:lpstr>
      <vt:lpstr>Palladio Uralic</vt:lpstr>
      <vt:lpstr>Office Theme</vt:lpstr>
      <vt:lpstr>PowerPoint Presentation</vt:lpstr>
      <vt:lpstr>PowerPoint Presentation</vt:lpstr>
      <vt:lpstr>Vision To become preferred service provider in tooling  solutions.</vt:lpstr>
      <vt:lpstr>MOULD EXPORT TO VARIOUS COUNTRY</vt:lpstr>
      <vt:lpstr>PowerPoint Presentation</vt:lpstr>
      <vt:lpstr>PowerPoint Presentation</vt:lpstr>
      <vt:lpstr>Export customers</vt:lpstr>
      <vt:lpstr>PowerPoint Presentation</vt:lpstr>
      <vt:lpstr>PowerPoint Presentation</vt:lpstr>
      <vt:lpstr>PowerPoint Presentation</vt:lpstr>
      <vt:lpstr>Mould Manufacturer &amp;  Exports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STAMPING</dc:title>
  <dc:creator>UNITED SALES</dc:creator>
  <cp:keywords>sales@unitedstamping.in</cp:keywords>
  <cp:lastModifiedBy>Shiva</cp:lastModifiedBy>
  <cp:revision>15</cp:revision>
  <dcterms:created xsi:type="dcterms:W3CDTF">2022-09-15T09:33:34Z</dcterms:created>
  <dcterms:modified xsi:type="dcterms:W3CDTF">2026-08-13T08:55:08Z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2022-09-04T00:00:00Z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2022-09-15T00:00:00Z</vt:filetime>
  </property>
</Properties>
</file>